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2208" y="-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1437-4ED5-C241-9B71-9C6D4AAA45CB}" type="datetimeFigureOut">
              <a:rPr lang="en-US" smtClean="0"/>
              <a:t>06/10/17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26B0-6A10-164E-B676-2BDCF4DD2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0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1437-4ED5-C241-9B71-9C6D4AAA45CB}" type="datetimeFigureOut">
              <a:rPr lang="en-US" smtClean="0"/>
              <a:t>06/10/17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26B0-6A10-164E-B676-2BDCF4DD2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47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1437-4ED5-C241-9B71-9C6D4AAA45CB}" type="datetimeFigureOut">
              <a:rPr lang="en-US" smtClean="0"/>
              <a:t>06/10/17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26B0-6A10-164E-B676-2BDCF4DD2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184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1437-4ED5-C241-9B71-9C6D4AAA45CB}" type="datetimeFigureOut">
              <a:rPr lang="en-US" smtClean="0"/>
              <a:t>06/10/17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26B0-6A10-164E-B676-2BDCF4DD2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33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1437-4ED5-C241-9B71-9C6D4AAA45CB}" type="datetimeFigureOut">
              <a:rPr lang="en-US" smtClean="0"/>
              <a:t>06/10/17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26B0-6A10-164E-B676-2BDCF4DD2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3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1437-4ED5-C241-9B71-9C6D4AAA45CB}" type="datetimeFigureOut">
              <a:rPr lang="en-US" smtClean="0"/>
              <a:t>06/10/17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26B0-6A10-164E-B676-2BDCF4DD2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10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1437-4ED5-C241-9B71-9C6D4AAA45CB}" type="datetimeFigureOut">
              <a:rPr lang="en-US" smtClean="0"/>
              <a:t>06/10/17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26B0-6A10-164E-B676-2BDCF4DD2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55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1437-4ED5-C241-9B71-9C6D4AAA45CB}" type="datetimeFigureOut">
              <a:rPr lang="en-US" smtClean="0"/>
              <a:t>06/10/17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26B0-6A10-164E-B676-2BDCF4DD2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67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1437-4ED5-C241-9B71-9C6D4AAA45CB}" type="datetimeFigureOut">
              <a:rPr lang="en-US" smtClean="0"/>
              <a:t>06/10/17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26B0-6A10-164E-B676-2BDCF4DD2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6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1437-4ED5-C241-9B71-9C6D4AAA45CB}" type="datetimeFigureOut">
              <a:rPr lang="en-US" smtClean="0"/>
              <a:t>06/10/17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26B0-6A10-164E-B676-2BDCF4DD2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8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E1437-4ED5-C241-9B71-9C6D4AAA45CB}" type="datetimeFigureOut">
              <a:rPr lang="en-US" smtClean="0"/>
              <a:t>06/10/17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A26B0-6A10-164E-B676-2BDCF4DD2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E1437-4ED5-C241-9B71-9C6D4AAA45CB}" type="datetimeFigureOut">
              <a:rPr lang="en-US" smtClean="0"/>
              <a:t>06/10/17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A26B0-6A10-164E-B676-2BDCF4DD26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78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microsoft.com/office/2007/relationships/hdphoto" Target="../media/hdphoto1.wdp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53663" y="618965"/>
            <a:ext cx="6096719" cy="6121172"/>
            <a:chOff x="753663" y="618965"/>
            <a:chExt cx="6096719" cy="6121172"/>
          </a:xfrm>
        </p:grpSpPr>
        <p:pic>
          <p:nvPicPr>
            <p:cNvPr id="4" name="Picture 3" descr="39081866-Вектор-современная-квартира-дизайн-на-рука-карандаш-с-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3663" y="618965"/>
              <a:ext cx="6066123" cy="6121172"/>
            </a:xfrm>
            <a:prstGeom prst="rect">
              <a:avLst/>
            </a:prstGeom>
          </p:spPr>
        </p:pic>
        <p:pic>
          <p:nvPicPr>
            <p:cNvPr id="5" name="Picture 4" descr="9712-200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3358" y="927577"/>
              <a:ext cx="1194221" cy="131615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0392" y="3559341"/>
              <a:ext cx="1292375" cy="130410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>
                          <a14:foregroundMark x1="32500" y1="56429" x2="32500" y2="56429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283374" y="2712625"/>
              <a:ext cx="1567008" cy="1106860"/>
            </a:xfrm>
            <a:prstGeom prst="rect">
              <a:avLst/>
            </a:prstGeom>
          </p:spPr>
        </p:pic>
        <p:pic>
          <p:nvPicPr>
            <p:cNvPr id="13" name="Picture 12" descr="Captura de Tela 2017-10-06 às 10.59.18.png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1980" y="1881589"/>
              <a:ext cx="2461394" cy="21900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21641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Graziele</dc:creator>
  <cp:lastModifiedBy>Graziele</cp:lastModifiedBy>
  <cp:revision>4</cp:revision>
  <dcterms:created xsi:type="dcterms:W3CDTF">2017-10-06T13:45:32Z</dcterms:created>
  <dcterms:modified xsi:type="dcterms:W3CDTF">2017-10-06T15:00:52Z</dcterms:modified>
</cp:coreProperties>
</file>